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29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01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65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99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37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99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84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36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7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73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692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D9DC-83C7-4554-9D92-EB236E04FDFC}" type="datetimeFigureOut">
              <a:rPr lang="es-ES" smtClean="0"/>
              <a:t>07/02/2016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023B1-216E-4C54-AD80-A17F19F2F0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80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Custopoly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79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Buy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0524"/>
            <a:ext cx="4416480" cy="24842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1025"/>
            <a:ext cx="4415590" cy="24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Show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properties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3" y="1690688"/>
            <a:ext cx="3830690" cy="215941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64" y="1696881"/>
            <a:ext cx="3827954" cy="2153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08" y="4223085"/>
            <a:ext cx="3828715" cy="21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Mortgage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98527" cy="219292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9" y="1690688"/>
            <a:ext cx="3898232" cy="219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2" y="4211053"/>
            <a:ext cx="3892885" cy="21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1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card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3298"/>
            <a:ext cx="4326318" cy="2433554"/>
          </a:xfrm>
        </p:spPr>
      </p:pic>
      <p:sp>
        <p:nvSpPr>
          <p:cNvPr id="5" name="TextBox 4"/>
          <p:cNvSpPr txBox="1"/>
          <p:nvPr/>
        </p:nvSpPr>
        <p:spPr>
          <a:xfrm>
            <a:off x="838200" y="1943822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dirty="0" err="1" smtClean="0"/>
              <a:t>Chest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05" y="2463298"/>
            <a:ext cx="4331368" cy="2436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6105" y="194382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Chance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97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Buy</a:t>
            </a:r>
            <a:r>
              <a:rPr lang="es-ES" dirty="0" smtClean="0"/>
              <a:t> </a:t>
            </a:r>
            <a:r>
              <a:rPr lang="es-ES" dirty="0" err="1" smtClean="0"/>
              <a:t>land</a:t>
            </a:r>
            <a:r>
              <a:rPr lang="es-ES" dirty="0" smtClean="0"/>
              <a:t> to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3805989" cy="2140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80" y="1690688"/>
            <a:ext cx="3785936" cy="2129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2253"/>
            <a:ext cx="3805989" cy="2140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81" y="4192253"/>
            <a:ext cx="3785936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jail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9077"/>
            <a:ext cx="4750172" cy="2671972"/>
          </a:xfrm>
        </p:spPr>
      </p:pic>
      <p:sp>
        <p:nvSpPr>
          <p:cNvPr id="5" name="TextBox 4"/>
          <p:cNvSpPr txBox="1"/>
          <p:nvPr/>
        </p:nvSpPr>
        <p:spPr>
          <a:xfrm>
            <a:off x="5931569" y="3530397"/>
            <a:ext cx="457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to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dice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12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Pya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r>
              <a:rPr lang="es-ES" dirty="0" smtClean="0"/>
              <a:t> </a:t>
            </a:r>
            <a:r>
              <a:rPr lang="es-ES" dirty="0" err="1" smtClean="0"/>
              <a:t>fee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2035"/>
            <a:ext cx="4593761" cy="2583991"/>
          </a:xfrm>
        </p:spPr>
      </p:pic>
    </p:spTree>
    <p:extLst>
      <p:ext uri="{BB962C8B-B14F-4D97-AF65-F5344CB8AC3E}">
        <p14:creationId xmlns:p14="http://schemas.microsoft.com/office/powerpoint/2010/main" val="138596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Buy</a:t>
            </a:r>
            <a:r>
              <a:rPr lang="es-ES" dirty="0" smtClean="0"/>
              <a:t> a </a:t>
            </a:r>
            <a:r>
              <a:rPr lang="es-ES" dirty="0" err="1" smtClean="0"/>
              <a:t>house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720"/>
            <a:ext cx="4629856" cy="2604294"/>
          </a:xfrm>
        </p:spPr>
      </p:pic>
    </p:spTree>
    <p:extLst>
      <p:ext uri="{BB962C8B-B14F-4D97-AF65-F5344CB8AC3E}">
        <p14:creationId xmlns:p14="http://schemas.microsoft.com/office/powerpoint/2010/main" val="248100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Leave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and </a:t>
            </a:r>
            <a:r>
              <a:rPr lang="es-ES" dirty="0" err="1" smtClean="0"/>
              <a:t>win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6804"/>
            <a:ext cx="4266753" cy="24000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21" y="2496805"/>
            <a:ext cx="4271211" cy="24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8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application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86" y="1777499"/>
            <a:ext cx="2447627" cy="435133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94" y="1690688"/>
            <a:ext cx="250718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Customize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8" y="1909846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909846"/>
            <a:ext cx="251033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848" y="1909846"/>
            <a:ext cx="25991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Rules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60" y="1690688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690688"/>
            <a:ext cx="2414087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1926" y="1888958"/>
            <a:ext cx="3994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translation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notification</a:t>
            </a:r>
            <a:r>
              <a:rPr lang="es-ES" dirty="0" smtClean="0"/>
              <a:t> </a:t>
            </a:r>
            <a:r>
              <a:rPr lang="es-ES" dirty="0" err="1" smtClean="0"/>
              <a:t>below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: Do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to </a:t>
            </a:r>
            <a:r>
              <a:rPr lang="es-ES" dirty="0" err="1" smtClean="0"/>
              <a:t>substitute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download</a:t>
            </a:r>
            <a:r>
              <a:rPr lang="es-ES" dirty="0" smtClean="0"/>
              <a:t>) </a:t>
            </a:r>
            <a:r>
              <a:rPr lang="es-ES" dirty="0" err="1" smtClean="0"/>
              <a:t>the</a:t>
            </a:r>
            <a:r>
              <a:rPr lang="es-ES" dirty="0" smtClean="0"/>
              <a:t> file 00009.pdf? (</a:t>
            </a:r>
            <a:r>
              <a:rPr lang="es-ES" dirty="0" err="1" smtClean="0"/>
              <a:t>this</a:t>
            </a:r>
            <a:r>
              <a:rPr lang="es-ES" dirty="0" smtClean="0"/>
              <a:t> file </a:t>
            </a:r>
            <a:r>
              <a:rPr lang="es-ES" dirty="0" err="1" smtClean="0"/>
              <a:t>contains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custopoly’s</a:t>
            </a:r>
            <a:r>
              <a:rPr lang="es-ES" dirty="0" smtClean="0"/>
              <a:t> rules)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41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Music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4" y="1690688"/>
            <a:ext cx="201712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63" y="1690688"/>
            <a:ext cx="213757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85" y="1690688"/>
            <a:ext cx="2221086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33" y="1690688"/>
            <a:ext cx="2351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24" y="1658811"/>
            <a:ext cx="187753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77" y="1658811"/>
            <a:ext cx="192881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86" y="1658811"/>
            <a:ext cx="1850733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4" y="1646780"/>
            <a:ext cx="1968919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51" y="2544993"/>
            <a:ext cx="2478649" cy="21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4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Load </a:t>
            </a:r>
            <a:r>
              <a:rPr lang="es-ES" dirty="0" err="1" smtClean="0"/>
              <a:t>game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877731" cy="434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14" y="1690687"/>
            <a:ext cx="2017045" cy="434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2" y="2608679"/>
            <a:ext cx="4463716" cy="25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3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Make</a:t>
            </a:r>
            <a:r>
              <a:rPr lang="es-ES" dirty="0" smtClean="0"/>
              <a:t> a </a:t>
            </a:r>
            <a:r>
              <a:rPr lang="es-ES" dirty="0" err="1" smtClean="0"/>
              <a:t>turn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96322" cy="189472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8" y="1690688"/>
            <a:ext cx="4006516" cy="1894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5116"/>
            <a:ext cx="4096322" cy="1997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8" y="4235116"/>
            <a:ext cx="4121690" cy="23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Pay</a:t>
            </a:r>
            <a:r>
              <a:rPr lang="es-ES" dirty="0" smtClean="0"/>
              <a:t> </a:t>
            </a:r>
            <a:r>
              <a:rPr lang="es-ES" dirty="0" err="1" smtClean="0"/>
              <a:t>penalty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66" y="2617119"/>
            <a:ext cx="4597772" cy="27274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8" y="2617119"/>
            <a:ext cx="4848726" cy="27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5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89</Words>
  <Application>Microsoft Office PowerPoint</Application>
  <PresentationFormat>Widescreen</PresentationFormat>
  <Paragraphs>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Custopoly</vt:lpstr>
      <vt:lpstr>Open the application</vt:lpstr>
      <vt:lpstr>Customize</vt:lpstr>
      <vt:lpstr>Rules</vt:lpstr>
      <vt:lpstr>Music</vt:lpstr>
      <vt:lpstr>Play</vt:lpstr>
      <vt:lpstr>Load game</vt:lpstr>
      <vt:lpstr>Make a turn</vt:lpstr>
      <vt:lpstr>Pay penalty</vt:lpstr>
      <vt:lpstr>Buy property</vt:lpstr>
      <vt:lpstr>Show your properties</vt:lpstr>
      <vt:lpstr>Mortgage property</vt:lpstr>
      <vt:lpstr>Draw card</vt:lpstr>
      <vt:lpstr>Buy land to other player</vt:lpstr>
      <vt:lpstr>Get out of jail</vt:lpstr>
      <vt:lpstr>Pya property fee to the other player</vt:lpstr>
      <vt:lpstr>Buy a house</vt:lpstr>
      <vt:lpstr>Leave the game and win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Custopoly</dc:title>
  <dc:creator>Daniel Reyes Parrilla</dc:creator>
  <cp:lastModifiedBy>Daniel Reyes Parrilla</cp:lastModifiedBy>
  <cp:revision>8</cp:revision>
  <dcterms:created xsi:type="dcterms:W3CDTF">2016-02-07T16:43:58Z</dcterms:created>
  <dcterms:modified xsi:type="dcterms:W3CDTF">2016-02-07T18:08:32Z</dcterms:modified>
</cp:coreProperties>
</file>